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6B6F3-284D-42C2-BC23-A166E883A11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F4DBC-8B25-4988-9B85-76648A960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7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F4DBC-8B25-4988-9B85-76648A9601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62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F4DBC-8B25-4988-9B85-76648A9601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9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97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1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7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1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981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7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15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1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53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537CF-767F-43A7-8825-95E2DC6909A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BD91F-0AFC-4D0D-A447-AE31F16C8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9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A37A66-251C-4C01-A064-6ABA1738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7" y="140339"/>
            <a:ext cx="9900978" cy="18272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C61E82-98ED-4F7E-A02D-609B33B99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938" y="179614"/>
            <a:ext cx="1905971" cy="21921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749AB6-36E7-4B97-89FE-B6E18B0AD7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5"/>
          <a:stretch/>
        </p:blipFill>
        <p:spPr>
          <a:xfrm>
            <a:off x="123826" y="2053318"/>
            <a:ext cx="8910753" cy="48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1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3C3C46-D1B1-48BB-937E-D0571165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" y="193731"/>
            <a:ext cx="8310444" cy="13738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ED9A4B-ED0B-43DD-919F-34783A63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298" y="238635"/>
            <a:ext cx="2082873" cy="2754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788C83-B131-4073-95EC-5AE5AFC6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7" y="1567543"/>
            <a:ext cx="9840173" cy="21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2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C9DA64C-EA9D-4751-B87F-D68CBF443AA6}"/>
              </a:ext>
            </a:extLst>
          </p:cNvPr>
          <p:cNvGrpSpPr/>
          <p:nvPr/>
        </p:nvGrpSpPr>
        <p:grpSpPr>
          <a:xfrm>
            <a:off x="136071" y="289324"/>
            <a:ext cx="9870384" cy="1002455"/>
            <a:chOff x="1593396" y="231667"/>
            <a:chExt cx="8490858" cy="86234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EDA782-F281-4559-8AF1-5E448BA32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396" y="231667"/>
              <a:ext cx="8490858" cy="26754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51B5717-BB80-4C17-B9A9-C6669251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494" y="656064"/>
              <a:ext cx="3955035" cy="437951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114238F-83C7-47A9-ACBE-52EB5C4CD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51" y="605576"/>
            <a:ext cx="2369681" cy="2172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6351B1-977C-4649-9CA4-43F3C135F3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8"/>
          <a:stretch/>
        </p:blipFill>
        <p:spPr>
          <a:xfrm>
            <a:off x="65314" y="1212396"/>
            <a:ext cx="7017898" cy="26487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F7C9C1-9964-444D-9DCC-9236261CEC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0" r="8828" b="12483"/>
          <a:stretch/>
        </p:blipFill>
        <p:spPr>
          <a:xfrm>
            <a:off x="65314" y="3791895"/>
            <a:ext cx="7127421" cy="2952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49B2D9-E804-4697-8DAF-DC384983A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792" y="5260749"/>
            <a:ext cx="1679409" cy="13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6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F71039-120B-4874-89B0-C11FD87B9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76"/>
          <a:stretch/>
        </p:blipFill>
        <p:spPr>
          <a:xfrm>
            <a:off x="103413" y="151571"/>
            <a:ext cx="5504689" cy="205278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EBBC96E-8D3B-4E9A-B8BB-6FAF199ACF89}"/>
              </a:ext>
            </a:extLst>
          </p:cNvPr>
          <p:cNvGrpSpPr/>
          <p:nvPr/>
        </p:nvGrpSpPr>
        <p:grpSpPr>
          <a:xfrm>
            <a:off x="7410450" y="499930"/>
            <a:ext cx="3750955" cy="1781988"/>
            <a:chOff x="4914901" y="512176"/>
            <a:chExt cx="3318782" cy="157667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B67F4F-838F-40DE-B326-1759BC9F7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901" y="512176"/>
              <a:ext cx="3318782" cy="33082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0B59495-BBB3-425A-83EC-95DB27728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890" y="930338"/>
              <a:ext cx="2856328" cy="1158511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57C640B-D264-43F7-91EA-771066E8D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1" r="6495" b="46433"/>
          <a:stretch/>
        </p:blipFill>
        <p:spPr>
          <a:xfrm>
            <a:off x="141944" y="2317147"/>
            <a:ext cx="5880577" cy="3857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5B49AE-3DAB-4BB0-9789-F191B7ED15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4" b="14941"/>
          <a:stretch/>
        </p:blipFill>
        <p:spPr>
          <a:xfrm>
            <a:off x="6259872" y="2482936"/>
            <a:ext cx="5790184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A195C-006A-432B-8DB2-53A8A729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3" y="199820"/>
            <a:ext cx="5475424" cy="464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E4D4D3-66D8-439C-B997-150A8FDE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6" y="820988"/>
            <a:ext cx="9269366" cy="53961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89E1F7-3806-4676-A540-3A768AE6B9C3}"/>
              </a:ext>
            </a:extLst>
          </p:cNvPr>
          <p:cNvSpPr txBox="1"/>
          <p:nvPr/>
        </p:nvSpPr>
        <p:spPr>
          <a:xfrm>
            <a:off x="6596743" y="247163"/>
            <a:ext cx="166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书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P187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67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9EEBAB-DA51-4B9D-9C56-515A7EAF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4" y="153387"/>
            <a:ext cx="8994758" cy="9406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65FF74-A3BD-4DEB-8804-A620F23BF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34026"/>
          <a:stretch/>
        </p:blipFill>
        <p:spPr bwMode="auto">
          <a:xfrm>
            <a:off x="510267" y="1094015"/>
            <a:ext cx="8120929" cy="375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499989-B3B9-48F9-A329-1D8C697EEDB4}"/>
              </a:ext>
            </a:extLst>
          </p:cNvPr>
          <p:cNvSpPr txBox="1"/>
          <p:nvPr/>
        </p:nvSpPr>
        <p:spPr>
          <a:xfrm>
            <a:off x="563948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C924BB-B14B-426D-8C00-7A6F8A9E4BE8}"/>
                  </a:ext>
                </a:extLst>
              </p:cNvPr>
              <p:cNvSpPr txBox="1"/>
              <p:nvPr/>
            </p:nvSpPr>
            <p:spPr>
              <a:xfrm>
                <a:off x="2592161" y="2849336"/>
                <a:ext cx="2457450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C924BB-B14B-426D-8C00-7A6F8A9E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161" y="2849336"/>
                <a:ext cx="2457450" cy="887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37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B681A7-8338-4C1A-B47D-DCB938ED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8" y="94720"/>
            <a:ext cx="5959929" cy="26608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B6AFAE-6CB5-4529-9046-C11487B26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t="33807"/>
          <a:stretch/>
        </p:blipFill>
        <p:spPr bwMode="auto">
          <a:xfrm>
            <a:off x="278948" y="2845394"/>
            <a:ext cx="6501791" cy="301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5E13C15-ECF4-4F1D-B640-0B1C3D4A4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" t="5314" r="8372"/>
          <a:stretch/>
        </p:blipFill>
        <p:spPr bwMode="auto">
          <a:xfrm>
            <a:off x="5803445" y="893989"/>
            <a:ext cx="6195332" cy="433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AE56E-AE3A-4717-8EE1-6FD58250A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793" y="2576576"/>
            <a:ext cx="1851693" cy="4197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4B7214-48FA-46C9-A84B-783FE5E6A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"/>
          <a:stretch/>
        </p:blipFill>
        <p:spPr>
          <a:xfrm>
            <a:off x="7053873" y="5301662"/>
            <a:ext cx="3735232" cy="520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9DF1D8-724F-464C-BD0E-31CDB3B78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873" y="5818652"/>
            <a:ext cx="3735232" cy="5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6521AA-7724-46D3-AF6E-72C45D7F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7" y="172549"/>
            <a:ext cx="7155996" cy="17605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03EE0F1-C2A8-43BB-AD00-E214FB2FE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t="4185" r="7654" b="11370"/>
          <a:stretch/>
        </p:blipFill>
        <p:spPr bwMode="auto">
          <a:xfrm>
            <a:off x="82088" y="1933069"/>
            <a:ext cx="6093193" cy="409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B83BE7E-25D3-4820-9E7D-5B25D38F9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9564" r="7379" b="11441"/>
          <a:stretch/>
        </p:blipFill>
        <p:spPr bwMode="auto">
          <a:xfrm>
            <a:off x="6096000" y="2041071"/>
            <a:ext cx="6063530" cy="313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9F9FD6-09CE-4A7C-BBC8-59E6FAE2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537" y="384322"/>
            <a:ext cx="5293463" cy="1354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D68FC9-A0D3-4130-B53F-713ED3598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66" y="5337631"/>
            <a:ext cx="3434761" cy="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79910A9-683A-4690-8582-B5A83E4D00AA}"/>
              </a:ext>
            </a:extLst>
          </p:cNvPr>
          <p:cNvGrpSpPr/>
          <p:nvPr/>
        </p:nvGrpSpPr>
        <p:grpSpPr>
          <a:xfrm>
            <a:off x="34591" y="191264"/>
            <a:ext cx="9101739" cy="1584468"/>
            <a:chOff x="34591" y="191264"/>
            <a:chExt cx="6925463" cy="120561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3BCA9B0-A63E-46C4-A38B-0E6F5E728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1" y="191264"/>
              <a:ext cx="6884641" cy="23800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A04D576-06FD-42EF-800D-F48BC445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73" y="489856"/>
              <a:ext cx="6434281" cy="907021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5D43B46-439B-48EE-ADED-12FB1337F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5"/>
          <a:stretch/>
        </p:blipFill>
        <p:spPr>
          <a:xfrm>
            <a:off x="9278711" y="255414"/>
            <a:ext cx="2486025" cy="225272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B4465E6-656F-4B08-B914-AE9048431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2" y="1730828"/>
            <a:ext cx="7030101" cy="512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76E13A5-7EA3-4AF3-B504-688F64CB474B}"/>
                  </a:ext>
                </a:extLst>
              </p:cNvPr>
              <p:cNvSpPr txBox="1"/>
              <p:nvPr/>
            </p:nvSpPr>
            <p:spPr>
              <a:xfrm>
                <a:off x="6185543" y="1779814"/>
                <a:ext cx="3049361" cy="154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∇×</m:t>
                          </m:r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𝐷𝑑𝑠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76E13A5-7EA3-4AF3-B504-688F64CB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43" y="1779814"/>
                <a:ext cx="3049361" cy="15454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703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4187</TotalTime>
  <Words>49</Words>
  <Application>Microsoft Office PowerPoint</Application>
  <PresentationFormat>宽屏</PresentationFormat>
  <Paragraphs>6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等线 Light</vt:lpstr>
      <vt:lpstr>黑体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Czy</dc:creator>
  <cp:lastModifiedBy>浮焕然</cp:lastModifiedBy>
  <cp:revision>31</cp:revision>
  <dcterms:created xsi:type="dcterms:W3CDTF">2024-11-10T07:32:32Z</dcterms:created>
  <dcterms:modified xsi:type="dcterms:W3CDTF">2025-01-08T11:32:57Z</dcterms:modified>
</cp:coreProperties>
</file>